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gXwm1Z9Qufo++7Ny9W4EbSO9Z1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e5ec4e3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be5ec4e3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877300"/>
            <a:ext cx="684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Selections and the Offset Method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variables.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Offset method.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MAKING SELECTIONS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cell can be selected using two methods: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Range(cell_name)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Cell(row_number, col_number)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value of a cell can be accessed by appending “.Value” to the cell selection.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assign the content of a variable to a given cell with.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Range(“A2”).Value = variable_name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Cell(row_number,col_number).Value = variable_name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OFFSET METHOD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allows us to select another cell expressed in relative terms from our current selected cell.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Offset(#rows,#cols)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Range(“A3”).Select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Selection.Offset(2,3) -&gt; Cell “D5”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e5ec4e387_0_0"/>
          <p:cNvSpPr txBox="1"/>
          <p:nvPr/>
        </p:nvSpPr>
        <p:spPr>
          <a:xfrm>
            <a:off x="838275" y="879975"/>
            <a:ext cx="368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1" i="0" sz="17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be5ec4e387_0_0"/>
          <p:cNvSpPr txBox="1"/>
          <p:nvPr/>
        </p:nvSpPr>
        <p:spPr>
          <a:xfrm>
            <a:off x="912650" y="1623600"/>
            <a:ext cx="2882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' Now we can enter these values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Range("A2").Value = eid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Range("A2").Offset(0, 1).Select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Selection.Value = name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Selection.Offset(0, 1).Select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Selection.Value = age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Selection.Offset(0, 1).Select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Selection.Value = email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Selection.Offset(0, 1).Select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Selection.Value = dob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Selection.Offset(0, 1).Select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Selection.Value = married</a:t>
            </a:r>
            <a:endParaRPr b="1" i="0" sz="11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